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57" r:id="rId3"/>
    <p:sldId id="258" r:id="rId4"/>
    <p:sldId id="292" r:id="rId5"/>
    <p:sldId id="264" r:id="rId6"/>
    <p:sldId id="265" r:id="rId7"/>
    <p:sldId id="266" r:id="rId8"/>
    <p:sldId id="267" r:id="rId9"/>
    <p:sldId id="268" r:id="rId10"/>
    <p:sldId id="293" r:id="rId11"/>
    <p:sldId id="269" r:id="rId12"/>
    <p:sldId id="271" r:id="rId13"/>
    <p:sldId id="272" r:id="rId14"/>
    <p:sldId id="273" r:id="rId15"/>
    <p:sldId id="274" r:id="rId16"/>
    <p:sldId id="275" r:id="rId17"/>
    <p:sldId id="294" r:id="rId18"/>
    <p:sldId id="277" r:id="rId19"/>
    <p:sldId id="295" r:id="rId20"/>
    <p:sldId id="298" r:id="rId21"/>
    <p:sldId id="299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6" r:id="rId32"/>
    <p:sldId id="297" r:id="rId33"/>
    <p:sldId id="290" r:id="rId34"/>
    <p:sldId id="291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</p:sldIdLst>
  <p:sldSz cx="12619038" cy="7616825"/>
  <p:notesSz cx="6858000" cy="9144000"/>
  <p:defaultTextStyle>
    <a:defPPr>
      <a:defRPr lang="en-US"/>
    </a:defPPr>
    <a:lvl1pPr marL="0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8404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6807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5211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13615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92019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70422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48826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27230" algn="l" defTabSz="115680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574" autoAdjust="0"/>
  </p:normalViewPr>
  <p:slideViewPr>
    <p:cSldViewPr>
      <p:cViewPr varScale="1">
        <p:scale>
          <a:sx n="99" d="100"/>
          <a:sy n="99" d="100"/>
        </p:scale>
        <p:origin x="-864" y="-96"/>
      </p:cViewPr>
      <p:guideLst>
        <p:guide orient="horz" pos="2399"/>
        <p:guide pos="39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7D148-F35B-4FE1-9FC7-26255D6B13F3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88963" y="685800"/>
            <a:ext cx="56800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3903C-8D47-4AB8-ADAB-6095A423B3B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78404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56807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735211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313615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892019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470422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048826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27230" algn="l" defTabSz="115680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Replace </a:t>
            </a:r>
            <a:r>
              <a:rPr lang="en-US" dirty="0" err="1" smtClean="0"/>
              <a:t>rs</a:t>
            </a:r>
            <a:r>
              <a:rPr lang="en-US" dirty="0" smtClean="0"/>
              <a:t> by new rupee symbol in every page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3903C-8D47-4AB8-ADAB-6095A423B3B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Change the</a:t>
            </a:r>
            <a:r>
              <a:rPr lang="fr-FR" baseline="0" dirty="0" smtClean="0"/>
              <a:t> image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8EB15-B19F-4409-878F-F84CE9FFE83F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Change the image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8EB15-B19F-4409-878F-F84CE9FFE83F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Adjust the image between two paragraphs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3903C-8D47-4AB8-ADAB-6095A423B3B9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58" y="2366214"/>
            <a:ext cx="10726183" cy="16326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92886" y="4316201"/>
            <a:ext cx="8833327" cy="194652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6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13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92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7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48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27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6847" y="4894516"/>
            <a:ext cx="10726183" cy="151278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6847" y="3228336"/>
            <a:ext cx="10726183" cy="1666180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840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68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52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136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920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704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488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272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0952" y="1777260"/>
            <a:ext cx="5573408" cy="5026752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4709" y="1777260"/>
            <a:ext cx="5573408" cy="5026752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982" y="1704971"/>
            <a:ext cx="5575599" cy="71055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8404" indent="0">
              <a:buNone/>
              <a:defRPr sz="2500" b="1"/>
            </a:lvl2pPr>
            <a:lvl3pPr marL="1156807" indent="0">
              <a:buNone/>
              <a:defRPr sz="2300" b="1"/>
            </a:lvl3pPr>
            <a:lvl4pPr marL="1735211" indent="0">
              <a:buNone/>
              <a:defRPr sz="2000" b="1"/>
            </a:lvl4pPr>
            <a:lvl5pPr marL="2313615" indent="0">
              <a:buNone/>
              <a:defRPr sz="2000" b="1"/>
            </a:lvl5pPr>
            <a:lvl6pPr marL="2892019" indent="0">
              <a:buNone/>
              <a:defRPr sz="2000" b="1"/>
            </a:lvl6pPr>
            <a:lvl7pPr marL="3470422" indent="0">
              <a:buNone/>
              <a:defRPr sz="2000" b="1"/>
            </a:lvl7pPr>
            <a:lvl8pPr marL="4048826" indent="0">
              <a:buNone/>
              <a:defRPr sz="2000" b="1"/>
            </a:lvl8pPr>
            <a:lvl9pPr marL="4627230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982" y="2415582"/>
            <a:ext cx="5575599" cy="4388491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0296" y="1704971"/>
            <a:ext cx="5577790" cy="71055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8404" indent="0">
              <a:buNone/>
              <a:defRPr sz="2500" b="1"/>
            </a:lvl2pPr>
            <a:lvl3pPr marL="1156807" indent="0">
              <a:buNone/>
              <a:defRPr sz="2300" b="1"/>
            </a:lvl3pPr>
            <a:lvl4pPr marL="1735211" indent="0">
              <a:buNone/>
              <a:defRPr sz="2000" b="1"/>
            </a:lvl4pPr>
            <a:lvl5pPr marL="2313615" indent="0">
              <a:buNone/>
              <a:defRPr sz="2000" b="1"/>
            </a:lvl5pPr>
            <a:lvl6pPr marL="2892019" indent="0">
              <a:buNone/>
              <a:defRPr sz="2000" b="1"/>
            </a:lvl6pPr>
            <a:lvl7pPr marL="3470422" indent="0">
              <a:buNone/>
              <a:defRPr sz="2000" b="1"/>
            </a:lvl7pPr>
            <a:lvl8pPr marL="4048826" indent="0">
              <a:buNone/>
              <a:defRPr sz="2000" b="1"/>
            </a:lvl8pPr>
            <a:lvl9pPr marL="4627230" indent="0">
              <a:buNone/>
              <a:defRPr sz="2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0296" y="2415582"/>
            <a:ext cx="5577790" cy="4388491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53" y="303323"/>
            <a:ext cx="4151576" cy="129062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3693" y="303324"/>
            <a:ext cx="7054393" cy="6500749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53" y="1593892"/>
            <a:ext cx="4151576" cy="5210120"/>
          </a:xfrm>
        </p:spPr>
        <p:txBody>
          <a:bodyPr/>
          <a:lstStyle>
            <a:lvl1pPr marL="0" indent="0">
              <a:buNone/>
              <a:defRPr sz="1800"/>
            </a:lvl1pPr>
            <a:lvl2pPr marL="578404" indent="0">
              <a:buNone/>
              <a:defRPr sz="1500"/>
            </a:lvl2pPr>
            <a:lvl3pPr marL="1156807" indent="0">
              <a:buNone/>
              <a:defRPr sz="1300"/>
            </a:lvl3pPr>
            <a:lvl4pPr marL="1735211" indent="0">
              <a:buNone/>
              <a:defRPr sz="1100"/>
            </a:lvl4pPr>
            <a:lvl5pPr marL="2313615" indent="0">
              <a:buNone/>
              <a:defRPr sz="1100"/>
            </a:lvl5pPr>
            <a:lvl6pPr marL="2892019" indent="0">
              <a:buNone/>
              <a:defRPr sz="1100"/>
            </a:lvl6pPr>
            <a:lvl7pPr marL="3470422" indent="0">
              <a:buNone/>
              <a:defRPr sz="1100"/>
            </a:lvl7pPr>
            <a:lvl8pPr marL="4048826" indent="0">
              <a:buNone/>
              <a:defRPr sz="1100"/>
            </a:lvl8pPr>
            <a:lvl9pPr marL="4627230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420" y="5331838"/>
            <a:ext cx="7571423" cy="629447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73420" y="680638"/>
            <a:ext cx="7571423" cy="4570095"/>
          </a:xfrm>
        </p:spPr>
        <p:txBody>
          <a:bodyPr/>
          <a:lstStyle>
            <a:lvl1pPr marL="0" indent="0">
              <a:buNone/>
              <a:defRPr sz="4000"/>
            </a:lvl1pPr>
            <a:lvl2pPr marL="578404" indent="0">
              <a:buNone/>
              <a:defRPr sz="3500"/>
            </a:lvl2pPr>
            <a:lvl3pPr marL="1156807" indent="0">
              <a:buNone/>
              <a:defRPr sz="3000"/>
            </a:lvl3pPr>
            <a:lvl4pPr marL="1735211" indent="0">
              <a:buNone/>
              <a:defRPr sz="2500"/>
            </a:lvl4pPr>
            <a:lvl5pPr marL="2313615" indent="0">
              <a:buNone/>
              <a:defRPr sz="2500"/>
            </a:lvl5pPr>
            <a:lvl6pPr marL="2892019" indent="0">
              <a:buNone/>
              <a:defRPr sz="2500"/>
            </a:lvl6pPr>
            <a:lvl7pPr marL="3470422" indent="0">
              <a:buNone/>
              <a:defRPr sz="2500"/>
            </a:lvl7pPr>
            <a:lvl8pPr marL="4048826" indent="0">
              <a:buNone/>
              <a:defRPr sz="2500"/>
            </a:lvl8pPr>
            <a:lvl9pPr marL="4627230" indent="0">
              <a:buNone/>
              <a:defRPr sz="2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3420" y="5961224"/>
            <a:ext cx="7571423" cy="893918"/>
          </a:xfrm>
        </p:spPr>
        <p:txBody>
          <a:bodyPr/>
          <a:lstStyle>
            <a:lvl1pPr marL="0" indent="0">
              <a:buNone/>
              <a:defRPr sz="1800"/>
            </a:lvl1pPr>
            <a:lvl2pPr marL="578404" indent="0">
              <a:buNone/>
              <a:defRPr sz="1500"/>
            </a:lvl2pPr>
            <a:lvl3pPr marL="1156807" indent="0">
              <a:buNone/>
              <a:defRPr sz="1300"/>
            </a:lvl3pPr>
            <a:lvl4pPr marL="1735211" indent="0">
              <a:buNone/>
              <a:defRPr sz="1100"/>
            </a:lvl4pPr>
            <a:lvl5pPr marL="2313615" indent="0">
              <a:buNone/>
              <a:defRPr sz="1100"/>
            </a:lvl5pPr>
            <a:lvl6pPr marL="2892019" indent="0">
              <a:buNone/>
              <a:defRPr sz="1100"/>
            </a:lvl6pPr>
            <a:lvl7pPr marL="3470422" indent="0">
              <a:buNone/>
              <a:defRPr sz="1100"/>
            </a:lvl7pPr>
            <a:lvl8pPr marL="4048826" indent="0">
              <a:buNone/>
              <a:defRPr sz="1100"/>
            </a:lvl8pPr>
            <a:lvl9pPr marL="4627230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8833" y="305088"/>
            <a:ext cx="2839284" cy="649898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0982" y="305088"/>
            <a:ext cx="8307533" cy="649898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3000">
    <p:fade/>
    <p:sndAc>
      <p:stSnd>
        <p:snd r:embed="rId1" name="arrow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0952" y="305087"/>
            <a:ext cx="11357134" cy="1269471"/>
          </a:xfrm>
          <a:prstGeom prst="rect">
            <a:avLst/>
          </a:prstGeom>
        </p:spPr>
        <p:txBody>
          <a:bodyPr vert="horz" lIns="115681" tIns="57840" rIns="115681" bIns="5784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952" y="1777260"/>
            <a:ext cx="11357134" cy="5026752"/>
          </a:xfrm>
          <a:prstGeom prst="rect">
            <a:avLst/>
          </a:prstGeom>
        </p:spPr>
        <p:txBody>
          <a:bodyPr vert="horz" lIns="115681" tIns="57840" rIns="115681" bIns="5784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0952" y="7059730"/>
            <a:ext cx="2944442" cy="405525"/>
          </a:xfrm>
          <a:prstGeom prst="rect">
            <a:avLst/>
          </a:prstGeom>
        </p:spPr>
        <p:txBody>
          <a:bodyPr vert="horz" lIns="115681" tIns="57840" rIns="115681" bIns="5784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A6BB3-5E7D-4BF4-8269-26BABF73140F}" type="datetimeFigureOut">
              <a:rPr lang="en-US" smtClean="0"/>
              <a:pPr/>
              <a:t>10/01/2012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11535" y="7059730"/>
            <a:ext cx="3996029" cy="405525"/>
          </a:xfrm>
          <a:prstGeom prst="rect">
            <a:avLst/>
          </a:prstGeom>
        </p:spPr>
        <p:txBody>
          <a:bodyPr vert="horz" lIns="115681" tIns="57840" rIns="115681" bIns="5784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3644" y="7059730"/>
            <a:ext cx="2944442" cy="405525"/>
          </a:xfrm>
          <a:prstGeom prst="rect">
            <a:avLst/>
          </a:prstGeom>
        </p:spPr>
        <p:txBody>
          <a:bodyPr vert="horz" lIns="115681" tIns="57840" rIns="115681" bIns="5784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97E6-CF8C-4424-A456-50738140D6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fade/>
    <p:sndAc>
      <p:stSnd>
        <p:snd r:embed="rId13" name="arrow.wav" builtIn="1"/>
      </p:stSnd>
    </p:sndAc>
  </p:transition>
  <p:txStyles>
    <p:titleStyle>
      <a:lvl1pPr algn="ctr" defTabSz="1156807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3803" indent="-433803" algn="l" defTabSz="1156807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9906" indent="-361502" algn="l" defTabSz="115680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6009" indent="-289202" algn="l" defTabSz="115680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24413" indent="-289202" algn="l" defTabSz="115680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602817" indent="-289202" algn="l" defTabSz="115680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1220" indent="-289202" algn="l" defTabSz="115680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9624" indent="-289202" algn="l" defTabSz="115680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38028" indent="-289202" algn="l" defTabSz="115680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16432" indent="-289202" algn="l" defTabSz="115680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8404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6807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5211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3615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92019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0422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48826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30" algn="l" defTabSz="11568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3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3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3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2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3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" y="0"/>
            <a:ext cx="12618540" cy="7616825"/>
          </a:xfrm>
          <a:prstGeom prst="rect">
            <a:avLst/>
          </a:prstGeom>
        </p:spPr>
      </p:pic>
    </p:spTree>
  </p:cSld>
  <p:clrMapOvr>
    <a:masterClrMapping/>
  </p:clrMapOvr>
  <p:transition spd="slow" advTm="3000">
    <p:fade/>
    <p:sndAc>
      <p:stSnd>
        <p:snd r:embed="rId2" name="arrow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1181</TotalTime>
  <Words>25</Words>
  <Application>Microsoft Office PowerPoint</Application>
  <PresentationFormat>Custom</PresentationFormat>
  <Paragraphs>8</Paragraphs>
  <Slides>44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mbhalerao</dc:creator>
  <cp:lastModifiedBy>nilesh</cp:lastModifiedBy>
  <cp:revision>522</cp:revision>
  <dcterms:created xsi:type="dcterms:W3CDTF">2010-08-20T11:26:06Z</dcterms:created>
  <dcterms:modified xsi:type="dcterms:W3CDTF">2012-01-10T12:33:34Z</dcterms:modified>
</cp:coreProperties>
</file>